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0F61-BEA5-4288-9E13-8BC5A2E38CBA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6363-E98E-4C1F-8305-2BC7FBB6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0F61-BEA5-4288-9E13-8BC5A2E38CBA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6363-E98E-4C1F-8305-2BC7FBB6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0F61-BEA5-4288-9E13-8BC5A2E38CBA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6363-E98E-4C1F-8305-2BC7FBB6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0F61-BEA5-4288-9E13-8BC5A2E38CBA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6363-E98E-4C1F-8305-2BC7FBB6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0F61-BEA5-4288-9E13-8BC5A2E38CBA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6363-E98E-4C1F-8305-2BC7FBB6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0F61-BEA5-4288-9E13-8BC5A2E38CBA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6363-E98E-4C1F-8305-2BC7FBB6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0F61-BEA5-4288-9E13-8BC5A2E38CBA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6363-E98E-4C1F-8305-2BC7FBB6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0F61-BEA5-4288-9E13-8BC5A2E38CBA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6363-E98E-4C1F-8305-2BC7FBB6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0F61-BEA5-4288-9E13-8BC5A2E38CBA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6363-E98E-4C1F-8305-2BC7FBB6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0F61-BEA5-4288-9E13-8BC5A2E38CBA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6363-E98E-4C1F-8305-2BC7FBB6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0F61-BEA5-4288-9E13-8BC5A2E38CBA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6363-E98E-4C1F-8305-2BC7FBB6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30F61-BEA5-4288-9E13-8BC5A2E38CBA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26363-E98E-4C1F-8305-2BC7FBB60BD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sphotos-a.xx.fbcdn.net/hphotos-prn1/c0.0.843.403/p843x403/20427_516204195059062_595282557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0797" y="3933056"/>
            <a:ext cx="5573203" cy="2664296"/>
          </a:xfrm>
          <a:prstGeom prst="rect">
            <a:avLst/>
          </a:prstGeom>
          <a:noFill/>
        </p:spPr>
      </p:pic>
      <p:pic>
        <p:nvPicPr>
          <p:cNvPr id="11268" name="Picture 4" descr="https://encrypted-tbn1.gstatic.com/images?q=tbn:ANd9GcRp3FbZyPdBIxkl9YFGnk0BXaEazKsy6d6wcoj7OALhcZf6B9b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908720"/>
            <a:ext cx="3024336" cy="3024336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3995936" y="764704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Struttura dei diritti</a:t>
            </a:r>
            <a:endParaRPr lang="it-IT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70" name="Picture 6" descr="http://www.parizia.it/immagini/aspr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1396950"/>
            <a:ext cx="3816424" cy="2047876"/>
          </a:xfrm>
          <a:prstGeom prst="rect">
            <a:avLst/>
          </a:prstGeom>
          <a:noFill/>
        </p:spPr>
      </p:pic>
      <p:pic>
        <p:nvPicPr>
          <p:cNvPr id="11272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4293096"/>
            <a:ext cx="2219325" cy="2066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5076056" y="188640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Struttura dei diritti</a:t>
            </a:r>
            <a:endParaRPr lang="it-IT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72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073" y="1196752"/>
            <a:ext cx="4288943" cy="3528392"/>
          </a:xfrm>
          <a:prstGeom prst="rect">
            <a:avLst/>
          </a:prstGeom>
          <a:noFill/>
        </p:spPr>
      </p:pic>
      <p:pic>
        <p:nvPicPr>
          <p:cNvPr id="7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5" y="1268760"/>
            <a:ext cx="4288943" cy="3528392"/>
          </a:xfrm>
          <a:prstGeom prst="rect">
            <a:avLst/>
          </a:prstGeom>
          <a:noFill/>
        </p:spPr>
      </p:pic>
      <p:sp>
        <p:nvSpPr>
          <p:cNvPr id="2" name="CasellaDiTesto 1"/>
          <p:cNvSpPr txBox="1"/>
          <p:nvPr/>
        </p:nvSpPr>
        <p:spPr>
          <a:xfrm>
            <a:off x="1763688" y="2348880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ART. 13</a:t>
            </a:r>
            <a:endParaRPr lang="it-IT" sz="24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668977" y="2363863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ART. 14</a:t>
            </a:r>
            <a:endParaRPr lang="it-IT" sz="24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1844" y="4007141"/>
            <a:ext cx="1296144" cy="1508014"/>
          </a:xfrm>
          <a:prstGeom prst="rect">
            <a:avLst/>
          </a:prstGeom>
        </p:spPr>
      </p:pic>
      <p:pic>
        <p:nvPicPr>
          <p:cNvPr id="15" name="Picture 6" descr="Risultati immagini per hom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3568" y="3140968"/>
            <a:ext cx="1413026" cy="2440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124855" y="9874826"/>
            <a:ext cx="662772" cy="545244"/>
          </a:xfrm>
          <a:prstGeom prst="rect">
            <a:avLst/>
          </a:prstGeom>
          <a:noFill/>
        </p:spPr>
      </p:pic>
      <p:sp>
        <p:nvSpPr>
          <p:cNvPr id="8" name="Freccia a destra 7"/>
          <p:cNvSpPr/>
          <p:nvPr/>
        </p:nvSpPr>
        <p:spPr>
          <a:xfrm rot="10800000">
            <a:off x="2483768" y="4869160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3029770" y="4937239"/>
            <a:ext cx="14401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3221791" y="4937239"/>
            <a:ext cx="14401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5262017" y="4937239"/>
            <a:ext cx="14401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/>
          <p:cNvSpPr/>
          <p:nvPr/>
        </p:nvSpPr>
        <p:spPr>
          <a:xfrm>
            <a:off x="5454038" y="4937239"/>
            <a:ext cx="14401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reccia a destra 20"/>
          <p:cNvSpPr/>
          <p:nvPr/>
        </p:nvSpPr>
        <p:spPr>
          <a:xfrm>
            <a:off x="5646059" y="4865231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721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9116" y="-14227"/>
            <a:ext cx="3387460" cy="3227203"/>
          </a:xfrm>
          <a:prstGeom prst="rect">
            <a:avLst/>
          </a:prstGeom>
          <a:noFill/>
        </p:spPr>
      </p:pic>
      <p:pic>
        <p:nvPicPr>
          <p:cNvPr id="3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387424"/>
            <a:ext cx="3923928" cy="3430069"/>
          </a:xfrm>
          <a:prstGeom prst="rect">
            <a:avLst/>
          </a:prstGeom>
          <a:noFill/>
        </p:spPr>
      </p:pic>
      <p:pic>
        <p:nvPicPr>
          <p:cNvPr id="2050" name="Picture 2" descr="Risultati immagini per home window repa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700808"/>
            <a:ext cx="5352529" cy="390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385901" y="692696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ART. 14</a:t>
            </a:r>
            <a:endParaRPr lang="it-IT" sz="24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52" name="Picture 4" descr="Risultati immagini per optical inspection poli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78389"/>
            <a:ext cx="2676525" cy="170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7486782" y="965919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ART. 15</a:t>
            </a:r>
            <a:endParaRPr lang="it-IT" sz="24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54" name="Picture 6" descr="Risultati immagini per homer conversati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358" y="3453357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sellaDiTesto 10"/>
          <p:cNvSpPr txBox="1"/>
          <p:nvPr/>
        </p:nvSpPr>
        <p:spPr>
          <a:xfrm>
            <a:off x="5542566" y="6149768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Struttura dei diritti</a:t>
            </a:r>
            <a:endParaRPr lang="it-IT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7419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sphotos-a.xx.fbcdn.net/hphotos-prn1/c0.0.843.403/p843x403/20427_516204195059062_595282557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8680"/>
            <a:ext cx="9037626" cy="43204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13753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21</Words>
  <Application>Microsoft Office PowerPoint</Application>
  <PresentationFormat>Presentazione su schermo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</dc:creator>
  <cp:lastModifiedBy>roberto bin</cp:lastModifiedBy>
  <cp:revision>9</cp:revision>
  <dcterms:created xsi:type="dcterms:W3CDTF">2012-11-27T17:31:14Z</dcterms:created>
  <dcterms:modified xsi:type="dcterms:W3CDTF">2017-12-05T09:44:22Z</dcterms:modified>
</cp:coreProperties>
</file>